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35E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980"/>
    <p:restoredTop sz="95179"/>
  </p:normalViewPr>
  <p:slideViewPr>
    <p:cSldViewPr snapToGrid="0" snapToObjects="1">
      <p:cViewPr>
        <p:scale>
          <a:sx n="46" d="100"/>
          <a:sy n="46" d="100"/>
        </p:scale>
        <p:origin x="3152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6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94DF8F5-803B-AB46-9510-A9E26D69A8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63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A6D8D9B6-0BC1-7142-97B6-1ADE91FE34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51"/>
            <a:ext cx="10367963" cy="1293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6000">
              <a:srgbClr val="9DB4D0"/>
            </a:gs>
            <a:gs pos="74000">
              <a:srgbClr val="7392B3"/>
            </a:gs>
            <a:gs pos="53000">
              <a:schemeClr val="accent5">
                <a:lumMod val="50000"/>
              </a:schemeClr>
            </a:gs>
            <a:gs pos="100000">
              <a:schemeClr val="accent1">
                <a:lumMod val="0"/>
                <a:alpha val="3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44E7DEB5-CBBB-004C-9569-98092BFA1E6A}"/>
              </a:ext>
            </a:extLst>
          </p:cNvPr>
          <p:cNvSpPr/>
          <p:nvPr/>
        </p:nvSpPr>
        <p:spPr>
          <a:xfrm>
            <a:off x="2380256" y="5457378"/>
            <a:ext cx="5607450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B9E8FB-8EDB-0247-B440-4B60F932A516}"/>
              </a:ext>
            </a:extLst>
          </p:cNvPr>
          <p:cNvSpPr txBox="1"/>
          <p:nvPr/>
        </p:nvSpPr>
        <p:spPr>
          <a:xfrm>
            <a:off x="697564" y="1138847"/>
            <a:ext cx="2288960" cy="400110"/>
          </a:xfrm>
          <a:prstGeom prst="rect">
            <a:avLst/>
          </a:prstGeom>
          <a:solidFill>
            <a:srgbClr val="E0235E"/>
          </a:solidFill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highlight>
                  <a:srgbClr val="E0235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533067" y="1768597"/>
            <a:ext cx="52565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4FB3518-116B-5C41-8F5F-CDD56CE72C15}"/>
              </a:ext>
            </a:extLst>
          </p:cNvPr>
          <p:cNvSpPr txBox="1"/>
          <p:nvPr/>
        </p:nvSpPr>
        <p:spPr>
          <a:xfrm>
            <a:off x="544790" y="3978289"/>
            <a:ext cx="5651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dirty="0">
                <a:solidFill>
                  <a:schemeClr val="bg1"/>
                </a:solidFill>
              </a:rPr>
              <a:t>ARICA Y PARINACOTA 2024</a:t>
            </a: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D5653-7342-C345-A77E-7B46C56D6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50" y="12617447"/>
            <a:ext cx="9725463" cy="29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A17C4205-F128-324A-9917-B1BC08F02424}"/>
              </a:ext>
            </a:extLst>
          </p:cNvPr>
          <p:cNvSpPr/>
          <p:nvPr/>
        </p:nvSpPr>
        <p:spPr>
          <a:xfrm>
            <a:off x="2405216" y="11557757"/>
            <a:ext cx="6220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</a:t>
            </a:r>
            <a:r>
              <a:rPr lang="es-CL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614</TotalTime>
  <Words>21</Words>
  <Application>Microsoft Macintosh PowerPoint</Application>
  <PresentationFormat>Personalizado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21</cp:revision>
  <dcterms:created xsi:type="dcterms:W3CDTF">2024-09-30T18:42:26Z</dcterms:created>
  <dcterms:modified xsi:type="dcterms:W3CDTF">2024-10-14T21:09:40Z</dcterms:modified>
</cp:coreProperties>
</file>